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7" r:id="rId2"/>
    <p:sldId id="281" r:id="rId3"/>
    <p:sldId id="347" r:id="rId4"/>
    <p:sldId id="312" r:id="rId5"/>
    <p:sldId id="294" r:id="rId6"/>
    <p:sldId id="296" r:id="rId7"/>
    <p:sldId id="297" r:id="rId8"/>
    <p:sldId id="306" r:id="rId9"/>
    <p:sldId id="298" r:id="rId10"/>
    <p:sldId id="310" r:id="rId11"/>
    <p:sldId id="322" r:id="rId12"/>
    <p:sldId id="342" r:id="rId13"/>
    <p:sldId id="337" r:id="rId14"/>
    <p:sldId id="338" r:id="rId15"/>
    <p:sldId id="346" r:id="rId16"/>
    <p:sldId id="345" r:id="rId17"/>
    <p:sldId id="333" r:id="rId18"/>
    <p:sldId id="334" r:id="rId19"/>
    <p:sldId id="335" r:id="rId20"/>
    <p:sldId id="343" r:id="rId21"/>
    <p:sldId id="339" r:id="rId22"/>
    <p:sldId id="340" r:id="rId23"/>
    <p:sldId id="341" r:id="rId24"/>
    <p:sldId id="300" r:id="rId25"/>
    <p:sldId id="308" r:id="rId26"/>
    <p:sldId id="301" r:id="rId27"/>
    <p:sldId id="315" r:id="rId28"/>
    <p:sldId id="302" r:id="rId29"/>
    <p:sldId id="303" r:id="rId30"/>
    <p:sldId id="313" r:id="rId31"/>
    <p:sldId id="304" r:id="rId32"/>
  </p:sldIdLst>
  <p:sldSz cx="12192000" cy="6858000"/>
  <p:notesSz cx="6858000" cy="9144000"/>
  <p:embeddedFontLst>
    <p:embeddedFont>
      <p:font typeface="함초롬돋움" panose="020B060400010101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93083" autoAdjust="0"/>
  </p:normalViewPr>
  <p:slideViewPr>
    <p:cSldViewPr showGuides="1">
      <p:cViewPr varScale="1">
        <p:scale>
          <a:sx n="85" d="100"/>
          <a:sy n="85" d="100"/>
        </p:scale>
        <p:origin x="11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8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5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8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0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8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1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1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67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22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62602467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23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89432985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44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riss.kr/search/Search.do?queryText=znCreator,%EC%A0%95%ED%83%9C%EB%AF%BC&amp;searchGubun=true&amp;colName=E&amp;detailSearch=tru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66"/>
          <a:stretch/>
        </p:blipFill>
        <p:spPr>
          <a:xfrm>
            <a:off x="5414814" y="2072620"/>
            <a:ext cx="1064989" cy="1089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73" y="2312932"/>
            <a:ext cx="465102" cy="2034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886" y="2567436"/>
            <a:ext cx="412736" cy="40413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4421169" y="2482924"/>
            <a:ext cx="993645" cy="557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3294" y="1618459"/>
            <a:ext cx="5279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파일 암호화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DB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2" y="1466782"/>
            <a:ext cx="10326541" cy="52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1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8809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    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QR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코드를 스캔한 결과 값 가져옴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result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IntentIntegrator.parseActivityResult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data);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if (result != null)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{             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 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 == null)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없으면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else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있으면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obj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new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//data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변환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821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insertToDatabase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ID,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amount)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에서 입력한 적립금이 데이터베이스로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insertToDatabase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ID,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amount)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class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OutputStreamWriter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new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OutputStreamWriter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conn.getOutputStream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1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7270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데이터베이스의 적립금을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class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;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while((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bufferedReader.readLine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())!= null){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sb.append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+"\n"); 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52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::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png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$name.png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&lt;?php</a:t>
                      </a: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include “./phpqrcode.php”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phpqrcode.php lib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참조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QRcode::png("$name",$_SERVER['DOCUMENT_ROOT']."/result/$name.png",0,3,2);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</a:t>
                      </a:r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80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94514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입력한 적립금을 웹서버에서 데이터베이스로 적립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$name = $_POST['name']; //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입력 받은 데이터를 변수지정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$amount = $_POST[‘amount']; //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입력 받은 데이터를 변수지정</a:t>
                      </a: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name,amount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 ('$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name',‘$amount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)");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,"update person set amount=amount+'$amount' where name='$name'");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수정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mysqli_close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연결종료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3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9373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mysqli_query() 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데이터베이스 데이터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,"select * from person"); 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출력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array();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while($row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($res)){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array_push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array(‘name'=&gt;$row[0],‘amount'=&gt;$row[1]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));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테이블 형식을 배열로 출력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echo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json_encode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(array("result"=&gt;$result));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Android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</a:t>
                      </a:r>
                      <a:r>
                        <a:rPr lang="en-US" altLang="ko-KR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78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24056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암호화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($password, PASSWORD_DEFAULT);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name,password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name','$hash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45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55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복호화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name,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35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361069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404664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38068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11637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11255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812" y="189734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969090" y="162803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161948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2812" y="2391465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968384" y="212216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123326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2812" y="289413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3978483" y="262483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262600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02812" y="3967963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3978484" y="3671893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9464" y="3673058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02812" y="5058608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/>
          <p:cNvSpPr txBox="1"/>
          <p:nvPr/>
        </p:nvSpPr>
        <p:spPr>
          <a:xfrm>
            <a:off x="3978484" y="474719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9464" y="474835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02812" y="555479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3" name="TextBox 32"/>
          <p:cNvSpPr txBox="1"/>
          <p:nvPr/>
        </p:nvSpPr>
        <p:spPr>
          <a:xfrm>
            <a:off x="3978484" y="528548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464" y="5286653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3204" y="59811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3988876" y="580300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99856" y="5804165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3204" y="65715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3988876" y="630222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9856" y="6303393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02812" y="340060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TextBox 42"/>
          <p:cNvSpPr txBox="1"/>
          <p:nvPr/>
        </p:nvSpPr>
        <p:spPr>
          <a:xfrm>
            <a:off x="3978483" y="313129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9464" y="3132463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02812" y="445781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2" name="TextBox 51"/>
          <p:cNvSpPr txBox="1"/>
          <p:nvPr/>
        </p:nvSpPr>
        <p:spPr>
          <a:xfrm>
            <a:off x="3978484" y="418851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89464" y="4189677"/>
            <a:ext cx="281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66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이메일 인증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회원가입시 이메일 인증 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($email){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,$email){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메일 보내기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요청온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키값에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따라 검사하기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9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485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470" y="207645"/>
            <a:ext cx="10433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775" y="543560"/>
            <a:ext cx="777684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775" cy="1331595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 (App 초기 로그인화면 &amp; 회원가입 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8671999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1511300"/>
            <a:ext cx="3552825" cy="5146040"/>
          </a:xfrm>
          <a:prstGeom prst="rect">
            <a:avLst/>
          </a:prstGeom>
          <a:noFill/>
        </p:spPr>
      </p:pic>
      <p:sp>
        <p:nvSpPr>
          <p:cNvPr id="45" name="도형 44"/>
          <p:cNvSpPr>
            <a:spLocks/>
          </p:cNvSpPr>
          <p:nvPr/>
        </p:nvSpPr>
        <p:spPr>
          <a:xfrm>
            <a:off x="393382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6" name="그림 45" descr="C:/Users/ë°ìê·/AppData/Roaming/PolarisOffice/ETemp/8080_8938224/fImage12568299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40" y="1510665"/>
            <a:ext cx="3500755" cy="5130800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819594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ë°ìê·/AppData/Roaming/PolarisOffice/ETemp/8080_8938224/fImage134797100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05" y="1510665"/>
            <a:ext cx="3463290" cy="5131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24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(User 모드 로그인시, 선물하기, 적립금 조회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208508100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" y="1465580"/>
            <a:ext cx="3343275" cy="5266055"/>
          </a:xfrm>
          <a:prstGeom prst="rect">
            <a:avLst/>
          </a:prstGeom>
          <a:noFill/>
        </p:spPr>
      </p:pic>
      <p:pic>
        <p:nvPicPr>
          <p:cNvPr id="45" name="그림 44" descr="C:/Users/ë°ìê·/AppData/Roaming/PolarisOffice/ETemp/8080_8938224/fImage107983100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0" y="1465580"/>
            <a:ext cx="3343275" cy="5266055"/>
          </a:xfrm>
          <a:prstGeom prst="rect">
            <a:avLst/>
          </a:prstGeom>
          <a:noFill/>
        </p:spPr>
      </p:pic>
      <p:pic>
        <p:nvPicPr>
          <p:cNvPr id="46" name="그림 45" descr="C:/Users/ë°ìê·/AppData/Roaming/PolarisOffice/ETemp/8080_8938224/fImage87029100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1465580"/>
            <a:ext cx="3343275" cy="5266055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366458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803211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56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(관리자 모드 로그인시, QR코드 인식후)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743575" y="3933825"/>
            <a:ext cx="659130" cy="68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ë°ìê·/AppData/Roaming/PolarisOffice/ETemp/8080_8938224/fImage110287102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15" y="1540510"/>
            <a:ext cx="3858260" cy="5161280"/>
          </a:xfrm>
          <a:prstGeom prst="rect">
            <a:avLst/>
          </a:prstGeom>
          <a:noFill/>
        </p:spPr>
      </p:pic>
      <p:pic>
        <p:nvPicPr>
          <p:cNvPr id="49" name="그림 48" descr="C:/Users/ë°ìê·/AppData/Roaming/PolarisOffice/ETemp/8080_8938224/fImage2959809102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555750"/>
            <a:ext cx="3858260" cy="513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03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5090158" y="2492896"/>
            <a:ext cx="2200275" cy="2950355"/>
            <a:chOff x="5072618" y="2289616"/>
            <a:chExt cx="2200275" cy="2950355"/>
          </a:xfrm>
        </p:grpSpPr>
        <p:sp>
          <p:nvSpPr>
            <p:cNvPr id="51" name="직사각형 50"/>
            <p:cNvSpPr/>
            <p:nvPr/>
          </p:nvSpPr>
          <p:spPr>
            <a:xfrm>
              <a:off x="5452106" y="4593640"/>
              <a:ext cx="16344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Apache 2.4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php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7.0.13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2" name="Picture 9" descr="C:\Users\onwoo\Pictures\apache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4871"/>
            <a:stretch/>
          </p:blipFill>
          <p:spPr bwMode="auto">
            <a:xfrm>
              <a:off x="5072618" y="2289616"/>
              <a:ext cx="2200275" cy="1395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9" name="Picture 11" descr="C:\Users\onwoo\Pictures\php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57667" y="3454646"/>
              <a:ext cx="2094075" cy="1413511"/>
            </a:xfrm>
            <a:prstGeom prst="rect">
              <a:avLst/>
            </a:prstGeom>
            <a:noFill/>
          </p:spPr>
        </p:pic>
      </p:grp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850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소스파일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데이터베이스에 저장되는 패스워드는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204192" y="1428750"/>
            <a:ext cx="11868472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노트북에 웹서버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MySQL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연동하여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①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QR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인증 과정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②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 후 적립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기타 기능 데모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77" y="2784921"/>
            <a:ext cx="1656184" cy="16561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52" y="5289226"/>
            <a:ext cx="1468207" cy="1401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64" y="5289226"/>
            <a:ext cx="1401800" cy="140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21" y="3429000"/>
            <a:ext cx="2296268" cy="2296268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8807169" y="4289102"/>
            <a:ext cx="0" cy="57606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7714481" y="4865166"/>
            <a:ext cx="21853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899856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714481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863752" y="4249077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 flipH="1">
            <a:off x="3863752" y="5077195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0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982180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학생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Clr>
                <a:srgbClr val="80DDC2"/>
              </a:buClr>
              <a:buNone/>
            </a:pPr>
            <a:r>
              <a:rPr lang="ko-KR" altLang="en-US" dirty="0">
                <a:solidFill>
                  <a:srgbClr val="80DDC2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▶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Result 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지도교수확인 후 제출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지난 발표에서의 지적 사항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기술난이도 낮음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기능 추가 요망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인증기능 필요 → 보안 및 인증 기능 추가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지적 사항에 대한 답변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공동게시판을 이용하여 공지사항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이벤트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구인구직 등 소식 전파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회원가입시 자동등록방지 숫자코드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E-Mail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인증을 이용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자동으로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생성하여 인증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&amp;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보안 ↑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저장되는 패스워드 암호화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웹서버 </a:t>
            </a:r>
            <a:r>
              <a:rPr lang="en-US" altLang="ko-KR" sz="2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암호화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4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7800" y="1444668"/>
            <a:ext cx="486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https://github.com/DongJinShin/Capstone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0" y="1917900"/>
            <a:ext cx="9477375" cy="47514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113094" y="5857839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851499"/>
            <a:ext cx="1513038" cy="160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6138079" y="20909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8079" y="3181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3182" y="5066851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1247800" y="2636912"/>
            <a:ext cx="2570094" cy="2354408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sp>
        <p:nvSpPr>
          <p:cNvPr id="18" name="직사각형 1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6147014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8052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자동등록방지 숫자코드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53866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1902</Words>
  <Application>Microsoft Office PowerPoint</Application>
  <PresentationFormat>와이드스크린</PresentationFormat>
  <Paragraphs>520</Paragraphs>
  <Slides>31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함초롬돋움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569</cp:revision>
  <dcterms:created xsi:type="dcterms:W3CDTF">2016-02-20T17:01:51Z</dcterms:created>
  <dcterms:modified xsi:type="dcterms:W3CDTF">2017-05-02T14:10:35Z</dcterms:modified>
</cp:coreProperties>
</file>